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>
        <p:scale>
          <a:sx n="46" d="100"/>
          <a:sy n="46" d="100"/>
        </p:scale>
        <p:origin x="-1854" y="-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19120-346D-49A2-98D7-276FBF417E80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EA25-2BCC-404A-A5AE-6805C1F9FB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53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9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A23A-18B3-4A02-9C2E-BCDD177F742C}" type="datetimeFigureOut">
              <a:rPr lang="fr-FR" smtClean="0"/>
              <a:pPr/>
              <a:t>28/07/2017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281B-F2CA-4D38-A735-4FEB32ABB0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46" y="285720"/>
            <a:ext cx="45720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endParaRPr lang="fr-FR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85860" y="1000100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S a l l e  c o m m u n a l e</a:t>
            </a:r>
            <a:endParaRPr lang="fr-FR" b="1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928670" y="1500166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D I M A N C H E    06  A O U T    2 0 1 7</a:t>
            </a:r>
            <a:endParaRPr lang="fr-FR" sz="20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2000232"/>
            <a:ext cx="1712701" cy="100013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" name="ZoneTexte 9"/>
          <p:cNvSpPr txBox="1"/>
          <p:nvPr/>
        </p:nvSpPr>
        <p:spPr>
          <a:xfrm>
            <a:off x="2000240" y="2143108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i="1" dirty="0" smtClean="0"/>
              <a:t>Organise un repas-animation </a:t>
            </a:r>
            <a:r>
              <a:rPr lang="fr-FR" sz="1600" b="1" i="1" u="sng" dirty="0" smtClean="0">
                <a:solidFill>
                  <a:srgbClr val="C00000"/>
                </a:solidFill>
              </a:rPr>
              <a:t>sur réservation</a:t>
            </a:r>
          </a:p>
          <a:p>
            <a:r>
              <a:rPr lang="fr-FR" sz="1600" b="1" i="1" dirty="0" smtClean="0"/>
              <a:t>à partir de 12 heures.</a:t>
            </a:r>
            <a:endParaRPr lang="fr-FR" sz="1600" b="1" i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4143380" y="3214678"/>
            <a:ext cx="2500330" cy="3071834"/>
          </a:xfrm>
          <a:prstGeom prst="roundRect">
            <a:avLst>
              <a:gd name="adj" fmla="val 10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endParaRPr lang="fr-FR" sz="1400" dirty="0"/>
          </a:p>
          <a:p>
            <a:pPr algn="ctr"/>
            <a:endParaRPr lang="fr-FR" sz="1400" dirty="0" smtClean="0"/>
          </a:p>
          <a:p>
            <a:pPr algn="ctr"/>
            <a:endParaRPr lang="fr-FR" sz="1400" dirty="0"/>
          </a:p>
          <a:p>
            <a:pPr algn="ctr"/>
            <a:r>
              <a:rPr lang="fr-FR" sz="1400" b="1" i="1" dirty="0" smtClean="0"/>
              <a:t>Apéritif au choix</a:t>
            </a:r>
          </a:p>
          <a:p>
            <a:pPr algn="ctr"/>
            <a:endParaRPr lang="fr-FR" sz="1400" b="1" i="1" dirty="0" smtClean="0"/>
          </a:p>
          <a:p>
            <a:pPr algn="ctr"/>
            <a:r>
              <a:rPr lang="fr-FR" sz="1400" b="1" i="1" dirty="0" smtClean="0"/>
              <a:t>Jambon à l’os – Frites</a:t>
            </a:r>
          </a:p>
          <a:p>
            <a:pPr algn="ctr"/>
            <a:r>
              <a:rPr lang="fr-FR" sz="1400" b="1" i="1" dirty="0" smtClean="0"/>
              <a:t>Salade - Fromage</a:t>
            </a:r>
          </a:p>
          <a:p>
            <a:pPr algn="ctr"/>
            <a:r>
              <a:rPr lang="fr-FR" sz="1400" b="1" i="1" dirty="0" smtClean="0"/>
              <a:t>Tarte et café</a:t>
            </a:r>
          </a:p>
          <a:p>
            <a:pPr algn="ctr"/>
            <a:endParaRPr lang="fr-FR" sz="1400" b="1" i="1" dirty="0" smtClean="0"/>
          </a:p>
          <a:p>
            <a:pPr algn="ctr"/>
            <a:r>
              <a:rPr lang="fr-FR" sz="1400" b="1" i="1" dirty="0" smtClean="0"/>
              <a:t>17,00 €  </a:t>
            </a:r>
          </a:p>
          <a:p>
            <a:pPr algn="ctr"/>
            <a:endParaRPr lang="fr-FR" sz="1400" b="1" i="1" dirty="0"/>
          </a:p>
          <a:p>
            <a:pPr algn="ctr"/>
            <a:r>
              <a:rPr lang="fr-FR" sz="1400" b="1" i="1" dirty="0" smtClean="0"/>
              <a:t>Boissons non comprises</a:t>
            </a:r>
          </a:p>
          <a:p>
            <a:pPr algn="ctr"/>
            <a:endParaRPr lang="fr-FR" sz="1400" dirty="0" smtClean="0"/>
          </a:p>
          <a:p>
            <a:pPr algn="ctr"/>
            <a:endParaRPr lang="fr-FR" sz="1400" dirty="0"/>
          </a:p>
          <a:p>
            <a:pPr algn="ctr"/>
            <a:endParaRPr lang="fr-FR" sz="1400" dirty="0" smtClean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</p:txBody>
      </p:sp>
      <p:pic>
        <p:nvPicPr>
          <p:cNvPr id="1028" name="Picture 4" descr="http://www.mariageservice.com/logo/168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478" y="4393956"/>
            <a:ext cx="1812721" cy="3035564"/>
          </a:xfrm>
          <a:prstGeom prst="rect">
            <a:avLst/>
          </a:prstGeom>
          <a:noFill/>
        </p:spPr>
      </p:pic>
      <p:sp>
        <p:nvSpPr>
          <p:cNvPr id="17" name="ZoneTexte 16"/>
          <p:cNvSpPr txBox="1"/>
          <p:nvPr/>
        </p:nvSpPr>
        <p:spPr>
          <a:xfrm>
            <a:off x="428604" y="3571868"/>
            <a:ext cx="371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1400" b="1" i="1" dirty="0" smtClean="0"/>
              <a:t>Les Colombes</a:t>
            </a:r>
          </a:p>
          <a:p>
            <a:pPr>
              <a:buFontTx/>
              <a:buChar char="-"/>
            </a:pPr>
            <a:r>
              <a:rPr lang="fr-FR" sz="1400" b="1" i="1" dirty="0" smtClean="0"/>
              <a:t>Tours interactifs avec le Public</a:t>
            </a:r>
          </a:p>
          <a:p>
            <a:pPr>
              <a:buFontTx/>
              <a:buChar char="-"/>
            </a:pPr>
            <a:r>
              <a:rPr lang="fr-FR" sz="1400" b="1" i="1" dirty="0" smtClean="0"/>
              <a:t>La grande illusion</a:t>
            </a:r>
            <a:endParaRPr lang="fr-FR" sz="1400" b="1" i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2571744" y="6643702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>
                <a:solidFill>
                  <a:srgbClr val="C00000"/>
                </a:solidFill>
              </a:rPr>
              <a:t>Paiement à la réservation</a:t>
            </a: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071678" y="7429520"/>
            <a:ext cx="46434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1" i="1" dirty="0" smtClean="0">
                <a:solidFill>
                  <a:srgbClr val="0070C0"/>
                </a:solidFill>
              </a:rPr>
              <a:t>Réservations pour </a:t>
            </a:r>
            <a:r>
              <a:rPr lang="fr-FR" sz="1300" b="1" i="1" u="sng" dirty="0" smtClean="0">
                <a:solidFill>
                  <a:srgbClr val="0070C0"/>
                </a:solidFill>
              </a:rPr>
              <a:t>le Lundi 31 juillet </a:t>
            </a:r>
            <a:r>
              <a:rPr lang="fr-FR" sz="1300" b="1" i="1" dirty="0" smtClean="0">
                <a:solidFill>
                  <a:srgbClr val="0070C0"/>
                </a:solidFill>
              </a:rPr>
              <a:t>dernier délai auprès de:</a:t>
            </a:r>
            <a:endParaRPr lang="fr-FR" sz="1300" b="1" i="1" dirty="0">
              <a:solidFill>
                <a:srgbClr val="0070C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57166" y="8001024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/>
              <a:t>Mme Marie-Claire NIELLEN: 03 21 82 39 83 / 06 15 36 57 25</a:t>
            </a:r>
          </a:p>
          <a:p>
            <a:pPr algn="ctr"/>
            <a:r>
              <a:rPr lang="fr-FR" sz="1600" b="1" i="1" dirty="0" smtClean="0"/>
              <a:t>Mme Christiane BRULIN : 03 21 35 30 31 </a:t>
            </a:r>
            <a:endParaRPr lang="fr-FR" sz="1600" b="1" i="1" dirty="0"/>
          </a:p>
        </p:txBody>
      </p:sp>
      <p:pic>
        <p:nvPicPr>
          <p:cNvPr id="1030" name="Picture 6" descr="Résultat de recherche d'images pour &quot;photos verres à biere et vins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00417">
            <a:off x="2573736" y="4796074"/>
            <a:ext cx="1016331" cy="934140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142984" y="142844"/>
            <a:ext cx="46434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POLINCOVE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14290" y="3143241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C00000"/>
                </a:solidFill>
              </a:rPr>
              <a:t>A 15h30,  spectacle de Magie avec Mark et YSA</a:t>
            </a:r>
            <a:endParaRPr lang="fr-FR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122</Words>
  <Application>Microsoft Office PowerPoint</Application>
  <PresentationFormat>Affichage à l'écran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MAGNUS_ADM</cp:lastModifiedBy>
  <cp:revision>19</cp:revision>
  <dcterms:created xsi:type="dcterms:W3CDTF">2017-06-28T16:18:51Z</dcterms:created>
  <dcterms:modified xsi:type="dcterms:W3CDTF">2017-07-28T09:05:25Z</dcterms:modified>
</cp:coreProperties>
</file>